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38" d="100"/>
          <a:sy n="38" d="100"/>
        </p:scale>
        <p:origin x="72" y="18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24D4D-1DB6-6081-2C41-4DE9AF4168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60DCF8-0DF2-352D-E03A-53800C9520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EB14C-305C-8337-C749-A214121BA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07EC6-A497-39B7-35E4-72E09A56C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57AE5-BE6C-A591-C6EB-DB5E56A5D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243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AE2CD-A366-565E-7202-F407908E9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C4FCA0-9D4F-179F-5CC3-1AD9661F8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1D8DD-B736-7756-D61B-B7D1D3310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70850-7F21-FD65-B213-1A017D526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59EB0-D784-983B-F2D4-9E2B2B692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824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98843D-C0CF-965B-45F0-A1773FE93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2F5F25-60C3-AD94-9B62-AEB7B8590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9BB7A-ECFC-B888-BD8C-B52AB7E7B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244C9-5786-4DF9-318D-3C7203B24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4E41C-FFA2-9DA7-552F-B02AB9AEF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88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A9C9A-D408-8B5B-6065-6219840BB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EFA79-C0D8-4818-1860-6C177330C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E2DE8-EC3A-3EC0-387C-4AACDB0A4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93C21-81ED-FDE7-5DDA-F4918FFDE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52EE6-C557-812E-A37F-6893ACBBF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42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D2882-B54D-F064-B54C-B4E072056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86E48-42DB-403B-0120-DB55EE0DB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FAE01-1E71-C2E3-2616-9AA358A25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1A88C-7CE2-E074-F40C-0A4B7FCA4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65561-0E3B-C8DE-69F6-CB511EC31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98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C2D38-44B5-79F5-6612-09884FB7E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AFBED-3DF8-3C44-4731-79B18C640A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6C8D31-29E0-2810-944A-657BEF348D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5A7E22-8D32-BE2F-F185-D806C4321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8DF58-648B-0816-551E-BB468AB5B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9B8407-1AA3-08CC-E6E0-9B441C6AF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9FF0C-2529-D46E-661E-6E10E9E1F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ABB9D-3D71-0BD9-EC6E-038A41A62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D12063-AA70-DC8B-709B-97B833212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A1C8A2-F9EC-58CC-936C-9813928151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F52A75-0EB2-F5A2-CF21-BE8594ADD4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CB0882-B8DA-73E8-33F3-EF11F95CB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E2E291-3FFC-5950-6594-87E5046E5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18C720-9737-8C82-A2D4-E617C2E86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73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1ADE0-82C8-CC61-C357-D7F45956E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A6C4BC-0260-1208-DA46-17EE2AA77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FB0B7-7010-B63A-A1FF-55E9364D0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779F19-DBC2-B108-BCB9-3A3040F9A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82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6DB64F-AD45-76CB-1A6D-DB0582AE8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09363E-3D86-76B4-9A92-B2B5A1EA7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01815-EA3F-6576-F241-58DB5009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665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1B7B-E4B0-CC11-E4D6-503AD2E9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2D6FD-B163-E5E8-0A97-C57A11DB7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BA1D9E-FC46-88D7-A60C-440AC844E4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DBFC64-915D-87F6-7A7F-5C2F1A4C4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94436-40CA-F7F9-B12F-71C1ADC90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0279E-43EB-BBD7-69B7-0092F7DF1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141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E23B6-0026-CE06-8893-A411F1EB8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E9B538-A99C-DDD9-23B8-A1E3950ECF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095A4-87A6-A39F-29CD-4697867EC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7A6E78-2293-34FC-36F5-37AB8F681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F0A318-2382-643A-4631-DBC428642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38A17C-077B-9FCA-5429-7197E8D02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92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E853BC-0E86-017A-A1D4-88F86E112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BAA81-1EF8-3A89-D258-215DD4D87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2F3A0-6720-D1C9-7F4D-BB2BEC93F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F3A03-B3E4-4CFA-AA12-E8E2D08E7FD3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CFCB6-2568-50F2-887D-6944B2764E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4B69FF-BB04-0E90-99A9-4558E9B489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04092-525F-4111-88ED-6548D6BCB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69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417E6-5864-113C-2276-402A865BC6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Stock Picks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99F065-98FE-8E36-EEFE-AED5648DBB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2022-07-12</a:t>
            </a:r>
          </a:p>
        </p:txBody>
      </p:sp>
    </p:spTree>
    <p:extLst>
      <p:ext uri="{BB962C8B-B14F-4D97-AF65-F5344CB8AC3E}">
        <p14:creationId xmlns:p14="http://schemas.microsoft.com/office/powerpoint/2010/main" val="398042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E4F0F-3A60-7563-0E7F-3C8C014C2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metrics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F9CC68-6E42-0292-75F4-6F5FE3E829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78955"/>
            <a:ext cx="10515600" cy="1185100"/>
          </a:xfrm>
        </p:spPr>
      </p:pic>
    </p:spTree>
    <p:extLst>
      <p:ext uri="{BB962C8B-B14F-4D97-AF65-F5344CB8AC3E}">
        <p14:creationId xmlns:p14="http://schemas.microsoft.com/office/powerpoint/2010/main" val="3701585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77D3F-134B-39FB-A282-5797B826A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Performing Sectors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C33FB1E-9CE3-28FD-BDB4-243B7C373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825625"/>
            <a:ext cx="515458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054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0B6A9-BB6E-A096-F2D3-DCC489A5F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80ABC6-B509-1279-C355-F9E6830FA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657600"/>
            <a:ext cx="4572000" cy="272502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0642CA-F764-F671-F792-5DBFA2771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57200"/>
            <a:ext cx="4572000" cy="35854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65B488-A8F2-BE91-8BA0-016B12BC69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0400"/>
            <a:ext cx="4572000" cy="346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57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0B6A9-BB6E-A096-F2D3-DCC489A5F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RGP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297539-71BA-99C1-35E1-0915E10EE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657600"/>
            <a:ext cx="4572000" cy="27274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F950C4-4500-B0C2-489C-E99C39AE2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57200"/>
            <a:ext cx="4572000" cy="358543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BD8E135-D048-5A39-9773-BDFB413055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0400"/>
            <a:ext cx="4572000" cy="344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896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805C4-DBD0-EA58-201E-A1D101A98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1D4465-4178-C7B8-CAD8-7D356E5CC1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657600"/>
            <a:ext cx="4572000" cy="272748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B614E0-544C-839B-15C8-CDD6DA9C10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57200"/>
            <a:ext cx="4572000" cy="35854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E05343-ED6C-F374-3252-F54076B9DD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0400"/>
            <a:ext cx="4572000" cy="344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42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F5F5-0E45-4E06-B9A7-59001BE28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HSY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ED5B7B-2837-D51C-45DA-658147CA4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657600"/>
            <a:ext cx="4572000" cy="272440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47FC0F-5AAE-747E-0B58-6F698D6126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57200"/>
            <a:ext cx="4572000" cy="35394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2607AB-2B7D-1E20-ADEE-9E024EBE27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0400"/>
            <a:ext cx="4572000" cy="339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122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F7179-32E2-A263-29AF-D4D51F052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2240F9-1FA8-B7AC-8E1D-1A944F3274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657600"/>
            <a:ext cx="4572000" cy="272656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5339BC-0D55-EF41-A302-DDA079D5F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57200"/>
            <a:ext cx="4572000" cy="35854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84E5AC-3673-85C9-CA99-F070330461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0400"/>
            <a:ext cx="4572000" cy="344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270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E8741-221B-2977-D0A9-7947458C9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23A606-777D-6029-AFF5-B0C8298769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657600"/>
            <a:ext cx="4572000" cy="272472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1E5D1A-E25F-3ECD-E649-4ABF8A839C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57200"/>
            <a:ext cx="4572000" cy="35854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C834D6-C6CF-586F-6576-4F09F2F683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0400"/>
            <a:ext cx="4572000" cy="358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388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15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Stock Picks</vt:lpstr>
      <vt:lpstr>High Level metrics</vt:lpstr>
      <vt:lpstr>Top Performing Sectors</vt:lpstr>
      <vt:lpstr>ACC</vt:lpstr>
      <vt:lpstr>RGP</vt:lpstr>
      <vt:lpstr>OPCH</vt:lpstr>
      <vt:lpstr>HSY</vt:lpstr>
      <vt:lpstr>SCI</vt:lpstr>
      <vt:lpstr>GO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Picks</dc:title>
  <dc:creator>User</dc:creator>
  <cp:lastModifiedBy>User</cp:lastModifiedBy>
  <cp:revision>1</cp:revision>
  <dcterms:created xsi:type="dcterms:W3CDTF">2022-07-15T15:22:49Z</dcterms:created>
  <dcterms:modified xsi:type="dcterms:W3CDTF">2022-07-15T15:59:07Z</dcterms:modified>
</cp:coreProperties>
</file>

<file path=docProps/thumbnail.jpeg>
</file>